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F5B1C-67B1-FA00-9369-52CAA79051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4F0742-581F-66AA-7848-A86E8D81A8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33F4CE-A01C-B96D-22AF-9B4E1BFA7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1287-851E-480E-9CEE-AD85B20A7E7E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840E7-FB79-460A-289C-719BB553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53708-C165-7968-B016-8FF4C027F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8E2AC-768A-41C8-9258-732779725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070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EB978-29B0-5CA9-1890-2B2F72A4E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DEBB34-B8FA-D5F4-5809-F62D82733A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0EE3E-88A0-0EF0-5D44-98C0547B0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1287-851E-480E-9CEE-AD85B20A7E7E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6B513-1656-57BB-3742-F26A06C0F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A55FF-CB56-2117-AF62-9FC9683CA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8E2AC-768A-41C8-9258-732779725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556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BFCFB1-1BEC-EEA7-BDA0-A740A7AD91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BADBCD-3455-09DA-0FC9-D60FB81739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3DF99-F030-054B-D885-F2E263E32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1287-851E-480E-9CEE-AD85B20A7E7E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1B21A-D738-C630-AE7F-851EBB382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7914F-5FC0-DD73-53A8-B0667F7B2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8E2AC-768A-41C8-9258-732779725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48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8FAA1-6797-3EAA-B773-3E198D86A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5FD57-54F4-A01B-FAF0-B266DAE93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15B2C-51F7-D344-18F9-71E8F6D53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1287-851E-480E-9CEE-AD85B20A7E7E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920E1-3478-E902-B450-A61FEAD2E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6E956-1F4F-B886-4526-7EC5A8184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8E2AC-768A-41C8-9258-732779725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56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B4DEE-7225-B338-1A5A-576FE3EA3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674F7-ED43-BB24-12F7-20A23B5C8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AFFD9-4A6F-C109-A7C1-BD99360FB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1287-851E-480E-9CEE-AD85B20A7E7E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B98CE-6409-06CD-7E2D-7D8CC5940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DCF4A-6757-F8E2-0CFA-BA02CCC18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8E2AC-768A-41C8-9258-732779725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66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17E74-0DE8-D707-C8C2-4A70BA938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651D9-5C2E-97D5-F4B3-3DFA2A129B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DA4D9A-85F2-153F-9706-72A1556E69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F03D72-B4C4-A70B-AE7C-8843953A3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1287-851E-480E-9CEE-AD85B20A7E7E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9813DF-D8A8-850B-89BC-25A91E6F0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123496-2A34-F774-C950-80BABC7F1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8E2AC-768A-41C8-9258-732779725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828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28548-13E7-E8D0-DDD5-E31D5A955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9BC0E7-6F8B-D93F-962E-016CF34917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C86060-73A3-0945-293B-69A4EB0703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4073AD-3F03-0B2C-03BE-719EB669A3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3EFF08-8F51-DC23-D605-793994ED47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89EC53-01A4-B192-BA49-AEA41BEF8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1287-851E-480E-9CEE-AD85B20A7E7E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6FEE75-02C3-77C7-DC18-7C1364FDD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15AE9E-78D8-B3EF-2BB6-16E11AC30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8E2AC-768A-41C8-9258-732779725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646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62E12-E8DC-B62B-3614-200BB3344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745535-33A1-9821-C87C-849C87646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1287-851E-480E-9CEE-AD85B20A7E7E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20DAE6-77D7-3474-0936-75C0F3010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25C3C-DB34-0EC1-6365-F74B5D406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8E2AC-768A-41C8-9258-732779725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384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2C690E-73E5-E68D-D6D8-E9DEBE179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1287-851E-480E-9CEE-AD85B20A7E7E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5CF4B-FD43-C994-8C32-46C8E21F2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BBDB3-E554-C1A9-6A21-78FBCE143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8E2AC-768A-41C8-9258-732779725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1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85F52-47C8-26FA-0670-8093CB6C1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F00EE-3B8B-C4E6-1987-B38921E98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D5312F-9AE3-62FD-F18F-EAED3DD520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5B0EAF-C21F-8BDA-6987-76BC11174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1287-851E-480E-9CEE-AD85B20A7E7E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E6CAB3-5FF0-2ACF-BAA8-9A32303BC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508CE-8B6F-038D-7C94-44A814054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8E2AC-768A-41C8-9258-732779725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06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FA76D-99D5-D712-2F9E-1BB3BA131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2C603D-0BF2-FC29-3DB7-D07CEA6A07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D2EE19-21AF-AE01-4F3C-57B7099F50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C408F-FB1E-E232-0A66-45D734F0E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1287-851E-480E-9CEE-AD85B20A7E7E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02979D-E19C-F9D6-9686-B28F64275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B4BA66-E465-BFF7-4EB0-CDAADCF39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8E2AC-768A-41C8-9258-732779725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731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C71E84-BCD7-9BCF-85EB-CE84846D4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14016C-BA88-3353-72B9-0D0DDAF81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0A490-8043-BEE3-612D-31B4967E31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2F1287-851E-480E-9CEE-AD85B20A7E7E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7071E-DA52-62C1-1B1F-F7985E02A4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994B3-D7ED-14FF-A3E2-AA7C45278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8E2AC-768A-41C8-9258-732779725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335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6040E-30BE-4DC6-AF2D-D5F72CC850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GIS Portfolio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CD5EE7-9DE2-A944-59BE-4B08FCA33C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Alison Evans</a:t>
            </a:r>
          </a:p>
        </p:txBody>
      </p:sp>
    </p:spTree>
    <p:extLst>
      <p:ext uri="{BB962C8B-B14F-4D97-AF65-F5344CB8AC3E}">
        <p14:creationId xmlns:p14="http://schemas.microsoft.com/office/powerpoint/2010/main" val="2389351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7F11D9-31B5-7D74-AFC6-5A23C6E93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387" y="0"/>
            <a:ext cx="542522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EAAC59-FEB1-374F-CCF5-1AFBF2E41F79}"/>
              </a:ext>
            </a:extLst>
          </p:cNvPr>
          <p:cNvSpPr txBox="1"/>
          <p:nvPr/>
        </p:nvSpPr>
        <p:spPr>
          <a:xfrm>
            <a:off x="10066866" y="6417733"/>
            <a:ext cx="1918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Alison Evans, 2017</a:t>
            </a:r>
          </a:p>
        </p:txBody>
      </p:sp>
    </p:spTree>
    <p:extLst>
      <p:ext uri="{BB962C8B-B14F-4D97-AF65-F5344CB8AC3E}">
        <p14:creationId xmlns:p14="http://schemas.microsoft.com/office/powerpoint/2010/main" val="3832642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A01CE0-471A-F51F-BF71-F1F9CB25B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439" y="0"/>
            <a:ext cx="537312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DB5C0B-FAE1-C942-7E3C-ED9FA7B9EE1C}"/>
              </a:ext>
            </a:extLst>
          </p:cNvPr>
          <p:cNvSpPr txBox="1"/>
          <p:nvPr/>
        </p:nvSpPr>
        <p:spPr>
          <a:xfrm>
            <a:off x="10066866" y="6417733"/>
            <a:ext cx="1918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Alison Evans, 2017</a:t>
            </a:r>
          </a:p>
        </p:txBody>
      </p:sp>
    </p:spTree>
    <p:extLst>
      <p:ext uri="{BB962C8B-B14F-4D97-AF65-F5344CB8AC3E}">
        <p14:creationId xmlns:p14="http://schemas.microsoft.com/office/powerpoint/2010/main" val="3949077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89848A-6EA2-1AAF-74D5-05747B11D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878" y="0"/>
            <a:ext cx="75622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17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E376A0-8F88-D869-AF09-9A0FF9439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877" y="0"/>
            <a:ext cx="887824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E0519A-F869-7971-CD82-4338616724DD}"/>
              </a:ext>
            </a:extLst>
          </p:cNvPr>
          <p:cNvSpPr txBox="1"/>
          <p:nvPr/>
        </p:nvSpPr>
        <p:spPr>
          <a:xfrm>
            <a:off x="10066866" y="6417733"/>
            <a:ext cx="1918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Alison Evans, 2017</a:t>
            </a:r>
          </a:p>
        </p:txBody>
      </p:sp>
    </p:spTree>
    <p:extLst>
      <p:ext uri="{BB962C8B-B14F-4D97-AF65-F5344CB8AC3E}">
        <p14:creationId xmlns:p14="http://schemas.microsoft.com/office/powerpoint/2010/main" val="2252363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C4405B-FCB7-7E9D-3FC2-DAE618832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075" y="247650"/>
            <a:ext cx="4895850" cy="6362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B8C381-093B-0F5E-4E47-2C654404BAFB}"/>
              </a:ext>
            </a:extLst>
          </p:cNvPr>
          <p:cNvSpPr txBox="1"/>
          <p:nvPr/>
        </p:nvSpPr>
        <p:spPr>
          <a:xfrm>
            <a:off x="10066866" y="6417733"/>
            <a:ext cx="1918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Alison Evans, 2017</a:t>
            </a:r>
          </a:p>
        </p:txBody>
      </p:sp>
    </p:spTree>
    <p:extLst>
      <p:ext uri="{BB962C8B-B14F-4D97-AF65-F5344CB8AC3E}">
        <p14:creationId xmlns:p14="http://schemas.microsoft.com/office/powerpoint/2010/main" val="2533389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2AA90F-1A79-6156-48A7-C9BFA9413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185737"/>
            <a:ext cx="7848600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14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60EF7E-4611-E0A3-14E4-E8F1917B3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3015"/>
            <a:ext cx="12192000" cy="59119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9882D4-CEAE-CFE3-44B1-E8714BCE786E}"/>
              </a:ext>
            </a:extLst>
          </p:cNvPr>
          <p:cNvSpPr txBox="1"/>
          <p:nvPr/>
        </p:nvSpPr>
        <p:spPr>
          <a:xfrm>
            <a:off x="10066866" y="6417733"/>
            <a:ext cx="1918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Alison Evans, 2017</a:t>
            </a:r>
          </a:p>
        </p:txBody>
      </p:sp>
    </p:spTree>
    <p:extLst>
      <p:ext uri="{BB962C8B-B14F-4D97-AF65-F5344CB8AC3E}">
        <p14:creationId xmlns:p14="http://schemas.microsoft.com/office/powerpoint/2010/main" val="3657235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64A56A-BB10-ECC9-6B34-5CF7123C4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455" y="0"/>
            <a:ext cx="51710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362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19A2D9-0303-79A3-4E5B-005B88AF5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826" y="0"/>
            <a:ext cx="53923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62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E42B57-EBD1-6D56-CF75-D0DD2968F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280987"/>
            <a:ext cx="10648950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78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36268C-8863-7B29-B967-0279DDFD2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200025"/>
            <a:ext cx="1059180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47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24</Words>
  <Application>Microsoft Office PowerPoint</Application>
  <PresentationFormat>Widescreen</PresentationFormat>
  <Paragraphs>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GIS Portfolio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Portfolio</dc:title>
  <dc:creator>Alison Evans</dc:creator>
  <cp:lastModifiedBy>Alison Evans</cp:lastModifiedBy>
  <cp:revision>3</cp:revision>
  <dcterms:created xsi:type="dcterms:W3CDTF">2023-12-09T06:05:40Z</dcterms:created>
  <dcterms:modified xsi:type="dcterms:W3CDTF">2023-12-09T06:08:20Z</dcterms:modified>
</cp:coreProperties>
</file>